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6" r:id="rId21"/>
    <p:sldId id="273" r:id="rId22"/>
    <p:sldId id="277" r:id="rId23"/>
    <p:sldId id="278" r:id="rId24"/>
    <p:sldId id="274" r:id="rId25"/>
    <p:sldId id="279" r:id="rId26"/>
    <p:sldId id="280" r:id="rId27"/>
    <p:sldId id="275" r:id="rId28"/>
    <p:sldId id="281" r:id="rId29"/>
    <p:sldId id="282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1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4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06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42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48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63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17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02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6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7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7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4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1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2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8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E631C7-23F4-469D-AE4F-016367320956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FD27-1639-4FED-9467-CE92CEE59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39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1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76" y="342672"/>
            <a:ext cx="11685685" cy="478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86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94" y="191859"/>
            <a:ext cx="9535886" cy="653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81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09" y="216126"/>
            <a:ext cx="10436906" cy="647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862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04" y="116794"/>
            <a:ext cx="10448924" cy="660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89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499" y="168501"/>
            <a:ext cx="9505043" cy="656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79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436" y="192087"/>
            <a:ext cx="10208078" cy="641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58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" y="226332"/>
            <a:ext cx="11263767" cy="62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10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455" y="181202"/>
            <a:ext cx="9125631" cy="651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78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689" y="132216"/>
            <a:ext cx="7188654" cy="660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35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10" y="72570"/>
            <a:ext cx="8855076" cy="666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8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Lecture-1-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5189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69" y="257175"/>
            <a:ext cx="11605760" cy="388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30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75" y="194582"/>
            <a:ext cx="6208282" cy="41161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" name="Picture 2"/>
          <p:cNvPicPr/>
          <p:nvPr/>
        </p:nvPicPr>
        <p:blipFill rotWithShape="1">
          <a:blip r:embed="rId3"/>
          <a:srcRect l="29726" t="21913" r="15958" b="22808"/>
          <a:stretch/>
        </p:blipFill>
        <p:spPr bwMode="auto">
          <a:xfrm>
            <a:off x="6604001" y="194582"/>
            <a:ext cx="5276170" cy="30566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59" y="3483429"/>
            <a:ext cx="4224111" cy="29563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75" y="4550727"/>
            <a:ext cx="7021082" cy="10517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59208" y="6135999"/>
            <a:ext cx="53037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Fig. (2) Performance, Cost, and Time Project Targets.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79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751" y="87085"/>
            <a:ext cx="5734277" cy="667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71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200" y="145140"/>
            <a:ext cx="9641341" cy="661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7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3" descr="F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42" y="77189"/>
            <a:ext cx="10247086" cy="576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066965" y="5920727"/>
            <a:ext cx="60580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Fig. (5) The Pure Project Organization.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327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51" y="446540"/>
            <a:ext cx="11318901" cy="324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8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29" y="135617"/>
            <a:ext cx="10299927" cy="652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207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793" y="58429"/>
            <a:ext cx="9509806" cy="679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105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90" y="135391"/>
            <a:ext cx="9482139" cy="644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938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758" y="157389"/>
            <a:ext cx="9947956" cy="654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947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01" y="100751"/>
            <a:ext cx="11481783" cy="660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35" y="200931"/>
            <a:ext cx="10837636" cy="644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82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388" y="2"/>
            <a:ext cx="9509760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1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0" y="551539"/>
            <a:ext cx="11988800" cy="534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2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62" y="647700"/>
            <a:ext cx="1081087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37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57" y="202609"/>
            <a:ext cx="11391265" cy="6343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11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204787"/>
            <a:ext cx="11763375" cy="64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2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5" y="245155"/>
            <a:ext cx="11099573" cy="636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85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106</Words>
  <Application>Microsoft Office PowerPoint</Application>
  <PresentationFormat>Widescreen</PresentationFormat>
  <Paragraphs>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Aharoni</vt:lpstr>
      <vt:lpstr>Arial</vt:lpstr>
      <vt:lpstr>Calibri</vt:lpstr>
      <vt:lpstr>Century Gothic</vt:lpstr>
      <vt:lpstr>Garamond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11</cp:revision>
  <dcterms:created xsi:type="dcterms:W3CDTF">2016-10-17T04:57:00Z</dcterms:created>
  <dcterms:modified xsi:type="dcterms:W3CDTF">2017-12-17T21:50:48Z</dcterms:modified>
</cp:coreProperties>
</file>